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F37"/>
    <a:srgbClr val="FF6600"/>
    <a:srgbClr val="ECCCE7"/>
    <a:srgbClr val="CC99FF"/>
    <a:srgbClr val="97F7A2"/>
    <a:srgbClr val="FF7C80"/>
    <a:srgbClr val="A946BA"/>
    <a:srgbClr val="DB3225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71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293" cy="496961"/>
          </a:xfrm>
          <a:prstGeom prst="rect">
            <a:avLst/>
          </a:prstGeom>
        </p:spPr>
        <p:txBody>
          <a:bodyPr vert="horz" lIns="90437" tIns="45219" rIns="90437" bIns="452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818" y="3"/>
            <a:ext cx="2945293" cy="496961"/>
          </a:xfrm>
          <a:prstGeom prst="rect">
            <a:avLst/>
          </a:prstGeom>
        </p:spPr>
        <p:txBody>
          <a:bodyPr vert="horz" lIns="90437" tIns="45219" rIns="90437" bIns="45219" rtlCol="0"/>
          <a:lstStyle>
            <a:lvl1pPr algn="r">
              <a:defRPr sz="1200"/>
            </a:lvl1pPr>
          </a:lstStyle>
          <a:p>
            <a:fld id="{5A70F07F-F6F8-447D-BB60-64F5B4C5B6F8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7" tIns="45219" rIns="90437" bIns="452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4842"/>
            <a:ext cx="5437827" cy="4467931"/>
          </a:xfrm>
          <a:prstGeom prst="rect">
            <a:avLst/>
          </a:prstGeom>
        </p:spPr>
        <p:txBody>
          <a:bodyPr vert="horz" lIns="90437" tIns="45219" rIns="90437" bIns="4521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08"/>
            <a:ext cx="2945293" cy="496961"/>
          </a:xfrm>
          <a:prstGeom prst="rect">
            <a:avLst/>
          </a:prstGeom>
        </p:spPr>
        <p:txBody>
          <a:bodyPr vert="horz" lIns="90437" tIns="45219" rIns="90437" bIns="452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818" y="9428108"/>
            <a:ext cx="2945293" cy="496961"/>
          </a:xfrm>
          <a:prstGeom prst="rect">
            <a:avLst/>
          </a:prstGeom>
        </p:spPr>
        <p:txBody>
          <a:bodyPr vert="horz" lIns="90437" tIns="45219" rIns="90437" bIns="45219" rtlCol="0" anchor="b"/>
          <a:lstStyle>
            <a:lvl1pPr algn="r">
              <a:defRPr sz="1200"/>
            </a:lvl1pPr>
          </a:lstStyle>
          <a:p>
            <a:fld id="{9FACC806-36B0-41FC-895F-DFE28848A5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C806-36B0-41FC-895F-DFE28848A50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5FEB-CC0E-47DE-91AC-252DB19CBFB6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9859-99B0-481A-BABC-1AFEDBE0CC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oisses-ploemeur-larmorplage.fr/" TargetMode="External"/><Relationship Id="rId2" Type="http://schemas.openxmlformats.org/officeDocument/2006/relationships/hyperlink" Target="mailto:cateploemeu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teploemeur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8"/>
          </a:xfrm>
        </p:spPr>
        <p:txBody>
          <a:bodyPr>
            <a:normAutofit fontScale="90000"/>
          </a:bodyPr>
          <a:lstStyle/>
          <a:p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1800" b="1" u="sng" dirty="0" smtClean="0">
                <a:solidFill>
                  <a:schemeClr val="tx1"/>
                </a:solidFill>
              </a:rPr>
              <a:t>Calendrier Ploemeur 2023-2024 </a:t>
            </a:r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Carole : </a:t>
            </a:r>
            <a:r>
              <a:rPr lang="fr-FR" sz="12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cateploemeur@gmail.com</a:t>
            </a:r>
            <a:r>
              <a:rPr lang="fr-FR" sz="12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06.77.36.90.78  </a:t>
            </a:r>
            <a:r>
              <a:rPr lang="fr-FR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Merci </a:t>
            </a:r>
            <a:r>
              <a:rPr lang="fr-FR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 prévenir en cas d’absence </a:t>
            </a:r>
            <a:r>
              <a:rPr lang="fr-FR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par message ou </a:t>
            </a:r>
            <a:r>
              <a:rPr lang="fr-FR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571480"/>
          <a:ext cx="8715435" cy="6018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7"/>
                <a:gridCol w="1743087"/>
                <a:gridCol w="1743087"/>
                <a:gridCol w="1743087"/>
                <a:gridCol w="1743087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CE1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CE2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CM1 et CM2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Messe</a:t>
                      </a:r>
                      <a:r>
                        <a:rPr lang="fr-FR" sz="1400" b="1" baseline="0" dirty="0" smtClean="0"/>
                        <a:t> en famille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</a:rPr>
                        <a:t>NOUVEAU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soirée film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</a:tr>
              <a:tr h="502545">
                <a:tc gridSpan="5">
                  <a:txBody>
                    <a:bodyPr/>
                    <a:lstStyle/>
                    <a:p>
                      <a:pPr algn="ctr"/>
                      <a:r>
                        <a:rPr lang="fr-FR" sz="1050" b="1" u="sng" dirty="0" smtClean="0">
                          <a:latin typeface="Arial" pitchFamily="34" charset="0"/>
                          <a:cs typeface="Arial" pitchFamily="34" charset="0"/>
                        </a:rPr>
                        <a:t>Inscriptions à la catéchèse</a:t>
                      </a:r>
                      <a:r>
                        <a:rPr lang="fr-FR" sz="1050" b="0" u="non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mardi 5 </a:t>
                      </a:r>
                      <a:r>
                        <a:rPr lang="fr-FR" sz="1050" smtClean="0">
                          <a:latin typeface="Arial" pitchFamily="34" charset="0"/>
                          <a:cs typeface="Arial" pitchFamily="34" charset="0"/>
                        </a:rPr>
                        <a:t>septembre de 9h à 18h</a:t>
                      </a:r>
                      <a:r>
                        <a:rPr lang="fr-FR" sz="105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smtClean="0">
                          <a:latin typeface="Arial" pitchFamily="34" charset="0"/>
                          <a:cs typeface="Arial" pitchFamily="34" charset="0"/>
                        </a:rPr>
                        <a:t>salles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paroissiales </a:t>
                      </a:r>
                      <a:r>
                        <a:rPr lang="fr-FR" sz="1050" b="1" dirty="0" smtClean="0">
                          <a:latin typeface="Arial" pitchFamily="34" charset="0"/>
                          <a:cs typeface="Arial" pitchFamily="34" charset="0"/>
                        </a:rPr>
                        <a:t>à Larmor-Plage</a:t>
                      </a:r>
                      <a:r>
                        <a:rPr lang="fr-FR" sz="105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ou mercredi 13 septembre de 9h à 18h </a:t>
                      </a:r>
                      <a:r>
                        <a:rPr lang="fr-FR" sz="1050" b="1" dirty="0" smtClean="0">
                          <a:latin typeface="Arial" pitchFamily="34" charset="0"/>
                          <a:cs typeface="Arial" pitchFamily="34" charset="0"/>
                        </a:rPr>
                        <a:t>au presbytère de Ploemeur 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atin typeface="Arial" pitchFamily="34" charset="0"/>
                          <a:cs typeface="Arial" pitchFamily="34" charset="0"/>
                        </a:rPr>
                        <a:t>Réunion parents de l’éveil à la Foi au CM2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: jeudi 14 septembre à 20h salle Ninnoch</a:t>
                      </a:r>
                    </a:p>
                    <a:p>
                      <a:pPr algn="ctr"/>
                      <a:r>
                        <a:rPr lang="fr-FR" sz="1000" b="1" u="sng" dirty="0" smtClean="0">
                          <a:latin typeface="Arial" pitchFamily="34" charset="0"/>
                          <a:cs typeface="Arial" pitchFamily="34" charset="0"/>
                        </a:rPr>
                        <a:t>Spectacle</a:t>
                      </a:r>
                      <a:r>
                        <a:rPr lang="fr-FR" sz="1000" baseline="0" dirty="0" smtClean="0">
                          <a:latin typeface="Arial" pitchFamily="34" charset="0"/>
                          <a:cs typeface="Arial" pitchFamily="34" charset="0"/>
                        </a:rPr>
                        <a:t> : « Monsieur le curé fait sa crise » en l’église de Ploemeur, dimanche 24 septembre à 20h </a:t>
                      </a:r>
                    </a:p>
                    <a:p>
                      <a:pPr algn="ctr"/>
                      <a:r>
                        <a:rPr lang="fr-FR" sz="1000" baseline="0" dirty="0" smtClean="0">
                          <a:latin typeface="Arial" pitchFamily="34" charset="0"/>
                          <a:cs typeface="Arial" pitchFamily="34" charset="0"/>
                        </a:rPr>
                        <a:t>(entrée payante, réservations au presbytère, à la librairie Sillage ou en ligne sur le site : </a:t>
                      </a:r>
                      <a:r>
                        <a:rPr lang="fr-FR" sz="1000" baseline="0" dirty="0" smtClean="0"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www.paroisses-ploemeur-larmorplage.fr</a:t>
                      </a:r>
                      <a:r>
                        <a:rPr lang="fr-FR" sz="10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4344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Messe de rentrée dimanche 24 septembre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À Ploemeur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</a:tr>
              <a:tr h="54579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11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Mardi 3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  <a:endParaRPr lang="fr-FR" sz="10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7</a:t>
                      </a:r>
                      <a:r>
                        <a:rPr lang="fr-FR" sz="110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octobre 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9h30 à 16h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Sanctuaire Sainte-Anne-D’Auray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Dimanche 15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Ploemeur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Bénédiction des doudous</a:t>
                      </a:r>
                    </a:p>
                    <a:p>
                      <a:pPr algn="ctr"/>
                      <a:endParaRPr lang="fr-FR" sz="1100" b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22 septembre 19h30 à 22h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  <a:endParaRPr lang="fr-FR" sz="1100" b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054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de Louange</a:t>
                      </a:r>
                      <a:r>
                        <a:rPr lang="fr-FR" sz="11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vendredi 10 novembre de 20h à 22h en l’église de Ploemeur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86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Mercredi 15 novembre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7 novembre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Dimanche12 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novembre</a:t>
                      </a:r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Larmor-Plage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Bénédiction des doudous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91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Journée sportive </a:t>
                      </a:r>
                      <a:r>
                        <a:rPr lang="fr-FR" sz="11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26 novembre de 10h à 15h au collège Jean-Paul II    </a:t>
                      </a:r>
                      <a:r>
                        <a:rPr lang="fr-F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Olympiades/pique-nique/rencontre inter-paroissiale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348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9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14h30 à 16h30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Puis marche vers la chapelle de Lomener pour la messe à 18h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(prépa fête des Lumières)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9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14h30 à 16h30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Puis marche vers la chapelle de Lomener pour la messe à 18h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(prépa fête des Lumières)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13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décembre 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fête des lumières 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marche et 18h messe en la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Chapelle de Lomener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1</a:t>
                      </a:r>
                      <a:r>
                        <a:rPr lang="fr-FR" sz="1100" b="1" baseline="3000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er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19h30 à 22h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3996">
                <a:tc gridSpan="5">
                  <a:txBody>
                    <a:bodyPr/>
                    <a:lstStyle/>
                    <a:p>
                      <a:pPr algn="ctr"/>
                      <a:endParaRPr lang="fr-FR" sz="500" b="1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1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Messe</a:t>
                      </a: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Noël</a:t>
                      </a: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lang="fr-FR" sz="1050" b="1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déc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 à Ploemeur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ou 17h30 à Larmor-Plage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messe des familles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Autres messes de Noël </a:t>
                      </a:r>
                      <a:r>
                        <a:rPr lang="fr-FR" sz="105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17h messe en breton en la chapelle de Lomener ;  19h30 à Larmor-Plage ; 20h en la chapelle de Lomener  </a:t>
                      </a:r>
                    </a:p>
                    <a:p>
                      <a:pPr algn="ctr"/>
                      <a:endParaRPr lang="fr-FR" sz="400" b="1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 smtClean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 smtClean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400" b="1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542928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357166"/>
          <a:ext cx="8786874" cy="647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75"/>
                <a:gridCol w="1757375"/>
                <a:gridCol w="1757375"/>
                <a:gridCol w="1757375"/>
                <a:gridCol w="175737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CE1</a:t>
                      </a:r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CE2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CM1 et CM2</a:t>
                      </a:r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Messes</a:t>
                      </a:r>
                      <a:r>
                        <a:rPr lang="fr-FR" sz="1400" b="1" baseline="0" dirty="0" smtClean="0"/>
                        <a:t> familles</a:t>
                      </a:r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 smtClean="0">
                          <a:solidFill>
                            <a:schemeClr val="tx1"/>
                          </a:solidFill>
                        </a:rPr>
                        <a:t>NOUVEAU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tx1"/>
                          </a:solidFill>
                        </a:rPr>
                        <a:t>soirée film</a:t>
                      </a:r>
                      <a:endParaRPr lang="fr-F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</a:tr>
              <a:tr h="374338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="1" u="sng" dirty="0" smtClean="0">
                          <a:latin typeface="Arial" pitchFamily="34" charset="0"/>
                          <a:cs typeface="Arial" pitchFamily="34" charset="0"/>
                        </a:rPr>
                        <a:t>Vœux des paroisses</a:t>
                      </a:r>
                    </a:p>
                    <a:p>
                      <a:pPr algn="ctr"/>
                      <a:endParaRPr lang="fr-FR" sz="4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Ploemeur : 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fr-FR" sz="1000" b="0" dirty="0" smtClean="0">
                          <a:latin typeface="Arial" pitchFamily="34" charset="0"/>
                          <a:cs typeface="Arial" pitchFamily="34" charset="0"/>
                        </a:rPr>
                        <a:t>imanche 14 janvier 11h45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 salles paroissiales                    </a:t>
                      </a:r>
                      <a:r>
                        <a:rPr lang="fr-F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Larmor-Plage : 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dimanche 21 janvier 11h45 salles paroissiales</a:t>
                      </a:r>
                    </a:p>
                    <a:p>
                      <a:pPr algn="ctr"/>
                      <a:endParaRPr lang="fr-FR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388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17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9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31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21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2106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14 février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6 février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17 février 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Ploemeur</a:t>
                      </a:r>
                    </a:p>
                    <a:p>
                      <a:pPr algn="ctr"/>
                      <a:r>
                        <a:rPr lang="fr-FR" sz="9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(précédée d’un mini pèlerinage lieu horaires à définir)</a:t>
                      </a:r>
                      <a:endParaRPr lang="fr-FR" sz="9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 février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/>
                        <a:t>De 19h30 à 22h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/>
                        <a:t>Salle Ninnoch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776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Entrée en Carême avec le Mercredi des Cendres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mercredi 14 février 18h30 à Larmor-Plage</a:t>
                      </a:r>
                      <a:endParaRPr lang="fr-FR" sz="1000" b="1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Tro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Planvour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samedi 17 février</a:t>
                      </a:r>
                      <a:r>
                        <a:rPr lang="fr-F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pèlerinage familiale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F4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13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Dans l’église de Larmor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Prépa remise de croix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20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Ninnoch Ploemeur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Sacrement du pardon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27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17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Remise de croix pour les 1</a:t>
                      </a:r>
                      <a:r>
                        <a:rPr lang="fr-FR" sz="8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ères</a:t>
                      </a:r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années vers la Communion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4120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Pèlerinage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 21 au 25 avril 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(dates </a:t>
                      </a:r>
                      <a:r>
                        <a:rPr lang="fr-FR" sz="10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et lieu à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préciser ainsi que les modalités d’inscription)</a:t>
                      </a:r>
                      <a:endParaRPr lang="fr-FR" sz="1000" b="0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des rameaux </a:t>
                      </a:r>
                      <a:r>
                        <a:rPr lang="fr-FR" sz="1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mars 10h30 à Ploemeur et à Larmor-Plage </a:t>
                      </a:r>
                      <a:endParaRPr lang="fr-FR" sz="1000" b="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Saint 28 mars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à 19h00  à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/ 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Saint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29 mars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à 19h00 à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Ploemeur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Pascale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20h30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Ploemeur et à Larmor-Plage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Pâques Dimanche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31 mars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à Ploemeur et à Larmor-Plage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6901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10 avril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17 avril 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Larmor-Plage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répétition Communion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13 avril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Pèlerinage à Pontmain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Horaires à définir</a:t>
                      </a:r>
                    </a:p>
                    <a:p>
                      <a:pPr algn="ctr"/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(avec participation pour le car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9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avril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Ploemeur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768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de Louange</a:t>
                      </a:r>
                      <a:r>
                        <a:rPr lang="fr-FR" sz="1100" b="1" u="none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fr-FR" sz="1000" b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</a:t>
                      </a:r>
                      <a:r>
                        <a:rPr lang="fr-FR" sz="1000" b="0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31 mai de 20h à 22h en l’église de Larmor-Plage</a:t>
                      </a:r>
                      <a:endParaRPr lang="fr-FR" sz="1000" b="0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15 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9h30 à 11h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21 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22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Première Communion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9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 </a:t>
                      </a:r>
                    </a:p>
                    <a:p>
                      <a:pPr algn="ctr"/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2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Larmor-Plage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Arrivé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des enfants à 10h10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860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Confirmation</a:t>
                      </a:r>
                      <a:r>
                        <a:rPr lang="fr-FR" sz="105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dimanche 12 mai 10h30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(lieu à préciser)                                           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Profession de Foi </a:t>
                      </a:r>
                      <a:r>
                        <a:rPr lang="fr-FR" sz="105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25 mai</a:t>
                      </a:r>
                      <a:r>
                        <a:rPr lang="fr-F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 Ploemeur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865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Carole : 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cateploemeur@gmail.com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06.77.36.90.78  </a:t>
                      </a: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Merci de prévenir en cas d’absence par message ou mail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488" y="0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/>
              <a:t>Calendrier caté Ploemeur 2023-2024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672</Words>
  <Application>Microsoft Office PowerPoint</Application>
  <PresentationFormat>Affichage à l'écran (4:3)</PresentationFormat>
  <Paragraphs>159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 Calendrier Ploemeur 2023-2024  Carole : cateploemeur@gmail.com  06.77.36.90.78  Merci de prévenir en cas d’absence par message ou mail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des temps forts KT 2016-2017 Carole : cateploemeur@gmailcom  Merci de prévenir en cas d’absence : 02.97.86.32.62  ou par mail</dc:title>
  <dc:creator>Carole STEUER</dc:creator>
  <cp:lastModifiedBy>Carole STEUER</cp:lastModifiedBy>
  <cp:revision>279</cp:revision>
  <dcterms:created xsi:type="dcterms:W3CDTF">2019-02-04T04:21:28Z</dcterms:created>
  <dcterms:modified xsi:type="dcterms:W3CDTF">2023-09-08T07:33:13Z</dcterms:modified>
</cp:coreProperties>
</file>