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F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714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D4ED0-D46A-4771-9F24-AED0400BCDED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711BA-5F59-4113-873F-021F5D7D59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CC806-36B0-41FC-895F-DFE28848A505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F0A10-AD08-47E9-A06E-32823FAEEA50}" type="datetimeFigureOut">
              <a:rPr lang="fr-FR" smtClean="0"/>
              <a:pPr/>
              <a:t>08/09/2023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CD00F-72C0-41B3-BAEF-CD628AC804B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teploemeur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28628"/>
          </a:xfrm>
        </p:spPr>
        <p:txBody>
          <a:bodyPr>
            <a:normAutofit fontScale="90000"/>
          </a:bodyPr>
          <a:lstStyle/>
          <a:p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1800" b="1" u="sng" dirty="0" smtClean="0">
                <a:solidFill>
                  <a:schemeClr val="tx1"/>
                </a:solidFill>
              </a:rPr>
              <a:t>Calendrier Larmor-Plage 2023-2024 </a:t>
            </a:r>
            <a:r>
              <a:rPr lang="fr-FR" sz="2200" u="sng" dirty="0" smtClean="0">
                <a:solidFill>
                  <a:schemeClr val="tx1"/>
                </a:solidFill>
              </a:rPr>
              <a:t/>
            </a:r>
            <a:br>
              <a:rPr lang="fr-FR" sz="2200" u="sng" dirty="0" smtClean="0">
                <a:solidFill>
                  <a:schemeClr val="tx1"/>
                </a:solidFill>
              </a:rPr>
            </a:br>
            <a:r>
              <a:rPr lang="fr-FR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Carole : </a:t>
            </a:r>
            <a:r>
              <a:rPr lang="fr-FR" sz="12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cateploemeur@gmail.com</a:t>
            </a:r>
            <a:r>
              <a:rPr lang="fr-FR" sz="1200" b="1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aseline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b="1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06.77.36.90.78  </a:t>
            </a:r>
            <a:r>
              <a:rPr lang="fr-FR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Merci </a:t>
            </a:r>
            <a:r>
              <a:rPr lang="fr-FR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de prévenir en cas d’absence </a:t>
            </a:r>
            <a:r>
              <a:rPr lang="fr-FR" sz="1200" dirty="0" smtClean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par message ou </a:t>
            </a:r>
            <a:r>
              <a:rPr lang="fr-FR" sz="1200" dirty="0">
                <a:solidFill>
                  <a:schemeClr val="dk1"/>
                </a:solidFill>
                <a:latin typeface="Arial" pitchFamily="34" charset="0"/>
                <a:cs typeface="Arial" pitchFamily="34" charset="0"/>
              </a:rPr>
              <a:t>mail</a:t>
            </a: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pPr fontAlgn="t"/>
            <a:endParaRPr lang="fr-FR" sz="1300" b="1" dirty="0" smtClean="0"/>
          </a:p>
          <a:p>
            <a:pPr fontAlgn="t"/>
            <a:endParaRPr lang="fr-FR" sz="1300" b="1" dirty="0"/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500042"/>
          <a:ext cx="8715435" cy="6258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087"/>
                <a:gridCol w="1743087"/>
                <a:gridCol w="1743087"/>
                <a:gridCol w="1743087"/>
                <a:gridCol w="1743087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CE1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CE2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CM1 et CM2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Messe</a:t>
                      </a:r>
                      <a:r>
                        <a:rPr lang="fr-FR" sz="1400" b="1" baseline="0" dirty="0" smtClean="0"/>
                        <a:t> en famille</a:t>
                      </a:r>
                      <a:endParaRPr lang="fr-FR" sz="14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u="sng" dirty="0" smtClean="0">
                          <a:solidFill>
                            <a:schemeClr val="tx1"/>
                          </a:solidFill>
                        </a:rPr>
                        <a:t>NOUVEAU </a:t>
                      </a:r>
                      <a:r>
                        <a:rPr lang="fr-FR" sz="16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</a:rPr>
                        <a:t>soirée film</a:t>
                      </a:r>
                      <a:endParaRPr lang="fr-FR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</a:tr>
              <a:tr h="502545">
                <a:tc gridSpan="5">
                  <a:txBody>
                    <a:bodyPr/>
                    <a:lstStyle/>
                    <a:p>
                      <a:pPr algn="ctr"/>
                      <a:r>
                        <a:rPr lang="fr-FR" sz="1050" b="1" u="sng" dirty="0" smtClean="0">
                          <a:latin typeface="Arial" pitchFamily="34" charset="0"/>
                          <a:cs typeface="Arial" pitchFamily="34" charset="0"/>
                        </a:rPr>
                        <a:t>Inscriptions à la catéchèse</a:t>
                      </a:r>
                      <a:r>
                        <a:rPr lang="fr-FR" sz="1050" b="0" u="non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mardi 5 </a:t>
                      </a:r>
                      <a:r>
                        <a:rPr lang="fr-FR" sz="1050" smtClean="0">
                          <a:latin typeface="Arial" pitchFamily="34" charset="0"/>
                          <a:cs typeface="Arial" pitchFamily="34" charset="0"/>
                        </a:rPr>
                        <a:t>septembre de 9h</a:t>
                      </a:r>
                      <a:r>
                        <a:rPr lang="fr-FR" sz="1050" baseline="0" smtClean="0">
                          <a:latin typeface="Arial" pitchFamily="34" charset="0"/>
                          <a:cs typeface="Arial" pitchFamily="34" charset="0"/>
                        </a:rPr>
                        <a:t> à 18h </a:t>
                      </a:r>
                      <a:r>
                        <a:rPr lang="fr-FR" sz="1050" smtClean="0">
                          <a:latin typeface="Arial" pitchFamily="34" charset="0"/>
                          <a:cs typeface="Arial" pitchFamily="34" charset="0"/>
                        </a:rPr>
                        <a:t>salles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paroissiales </a:t>
                      </a:r>
                      <a:r>
                        <a:rPr lang="fr-FR" sz="1050" b="1" dirty="0" smtClean="0">
                          <a:latin typeface="Arial" pitchFamily="34" charset="0"/>
                          <a:cs typeface="Arial" pitchFamily="34" charset="0"/>
                        </a:rPr>
                        <a:t>à Larmor-Plage</a:t>
                      </a:r>
                      <a:r>
                        <a:rPr lang="fr-FR" sz="105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ou mercredi 13 septembre de 9h à 18h </a:t>
                      </a:r>
                      <a:r>
                        <a:rPr lang="fr-FR" sz="1050" b="1" dirty="0" smtClean="0">
                          <a:latin typeface="Arial" pitchFamily="34" charset="0"/>
                          <a:cs typeface="Arial" pitchFamily="34" charset="0"/>
                        </a:rPr>
                        <a:t>au presbytère de Ploemeur 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atin typeface="Arial" pitchFamily="34" charset="0"/>
                          <a:cs typeface="Arial" pitchFamily="34" charset="0"/>
                        </a:rPr>
                        <a:t>Réunion parents de l’éveil à la Foi au CM2 </a:t>
                      </a:r>
                      <a:r>
                        <a:rPr lang="fr-FR" sz="1050" dirty="0" smtClean="0">
                          <a:latin typeface="Arial" pitchFamily="34" charset="0"/>
                          <a:cs typeface="Arial" pitchFamily="34" charset="0"/>
                        </a:rPr>
                        <a:t>: lundi 11 septembre à 20h salle paroissiale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atin typeface="Arial" pitchFamily="34" charset="0"/>
                          <a:cs typeface="Arial" pitchFamily="34" charset="0"/>
                        </a:rPr>
                        <a:t>Spectacle</a:t>
                      </a:r>
                      <a:r>
                        <a:rPr lang="fr-FR" sz="1050" baseline="0" dirty="0" smtClean="0">
                          <a:latin typeface="Arial" pitchFamily="34" charset="0"/>
                          <a:cs typeface="Arial" pitchFamily="34" charset="0"/>
                        </a:rPr>
                        <a:t> : « Monsieur le curé fait sa crise » en l’église de Ploemeur, dimanche 24 septembre à 20h </a:t>
                      </a:r>
                    </a:p>
                    <a:p>
                      <a:pPr algn="ctr"/>
                      <a:r>
                        <a:rPr lang="fr-FR" sz="1050" baseline="0" dirty="0" smtClean="0">
                          <a:latin typeface="Arial" pitchFamily="34" charset="0"/>
                          <a:cs typeface="Arial" pitchFamily="34" charset="0"/>
                        </a:rPr>
                        <a:t>(entrée payante, réservations au presbytère, à la librairie Sillage ou en ligne sur le site : </a:t>
                      </a:r>
                      <a:r>
                        <a:rPr lang="fr-FR" sz="1050" baseline="0" dirty="0" smtClean="0">
                          <a:latin typeface="Arial" pitchFamily="34" charset="0"/>
                          <a:cs typeface="Arial" pitchFamily="34" charset="0"/>
                          <a:hlinkClick r:id=""/>
                        </a:rPr>
                        <a:t>www.paroisses-ploemeur-larmorplage.fr</a:t>
                      </a:r>
                      <a:r>
                        <a:rPr lang="fr-FR" sz="1050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1534">
                <a:tc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Dimanche 10 septembre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À Larmor-Plage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Messe de rentrée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22 septembre 19h30 à 22h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 à Ploemeur</a:t>
                      </a:r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5794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 12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 Larmor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Mardi 10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 Larmor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7</a:t>
                      </a:r>
                      <a:r>
                        <a:rPr lang="fr-FR" sz="110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octobre 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9h30 à 16h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Sanctuaire Sainte-Anne-D’Auray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Dimanche 15 octobre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Ploemeur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Bénédiction des doudous</a:t>
                      </a:r>
                    </a:p>
                    <a:p>
                      <a:pPr algn="ctr"/>
                      <a:endParaRPr lang="fr-FR" sz="1100" b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0546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de Louange</a:t>
                      </a:r>
                      <a:r>
                        <a:rPr lang="fr-FR" sz="11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vendredi 10 novembre de 20h à 22h en l’église de Ploemeur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>
                        <a:ln w="635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86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Jeudi 16 novembre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 Larmor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 14 novembre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 Larmor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Dimanche12 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novembre</a:t>
                      </a:r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Larmor-Plage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ln w="6350">
                            <a:noFill/>
                          </a:ln>
                          <a:latin typeface="Arial" pitchFamily="34" charset="0"/>
                          <a:cs typeface="Arial" pitchFamily="34" charset="0"/>
                        </a:rPr>
                        <a:t>Bénédiction des doudous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3388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Journée sportive </a:t>
                      </a:r>
                      <a:r>
                        <a:rPr lang="fr-FR" sz="11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26 novembre de 10h à 15h au collège Jean-Paul II    </a:t>
                      </a:r>
                      <a:r>
                        <a:rPr lang="fr-F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Olympiades/pique-nique/rencontre inter-paroissiale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cap="none" spc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ln w="6350">
                          <a:noFill/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7348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9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14h30 à 16h30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Puis marche vers la chapelle de Lomener pour la messe à 18h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(prépa fête des Lumières)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9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14h30 à 16h30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Puis marche vers la chapelle de Lomener pour la messe à 18h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(fête des Lumières)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13 décembre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 décembre 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fête des lumières 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marche et 18h messe en la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Chapelle de Lomener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1</a:t>
                      </a:r>
                      <a:r>
                        <a:rPr lang="fr-FR" sz="1000" b="1" baseline="3000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er</a:t>
                      </a:r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décembre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19h30 à 22h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 Ninnoch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 Ploemeur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3996">
                <a:tc gridSpan="5">
                  <a:txBody>
                    <a:bodyPr/>
                    <a:lstStyle/>
                    <a:p>
                      <a:pPr algn="ctr"/>
                      <a:endParaRPr lang="fr-FR" sz="500" b="1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1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Messe</a:t>
                      </a: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Noël</a:t>
                      </a:r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</a:t>
                      </a:r>
                      <a:r>
                        <a:rPr lang="fr-FR" sz="1050" b="1" u="sng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déc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 à Ploemeur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ou 17h30 à Larmor-Plage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messe des familles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1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Autres messes de Noël </a:t>
                      </a:r>
                      <a:r>
                        <a:rPr lang="fr-FR" sz="1050" b="1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17h messe en breton en la chapelle de Lomener ;  19h30 à Larmor-Plage ; 20h en la chapelle de Lomener  </a:t>
                      </a:r>
                    </a:p>
                    <a:p>
                      <a:pPr algn="ctr"/>
                      <a:endParaRPr lang="fr-FR" sz="400" b="1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 smtClean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 smtClean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dirty="0">
                        <a:ln w="6350">
                          <a:solidFill>
                            <a:schemeClr val="tx1"/>
                          </a:solidFill>
                        </a:ln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400" b="1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42918"/>
            <a:ext cx="8929718" cy="5429288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357166"/>
          <a:ext cx="8786875" cy="6475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75"/>
                <a:gridCol w="1757375"/>
                <a:gridCol w="1757375"/>
                <a:gridCol w="1757375"/>
                <a:gridCol w="1757375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/>
                        <a:t>CE1</a:t>
                      </a:r>
                      <a:endParaRPr lang="fr-FR" sz="13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dirty="0" smtClean="0"/>
                        <a:t>CE2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/>
                        <a:t>CM1-CM2</a:t>
                      </a:r>
                      <a:endParaRPr lang="fr-FR" sz="13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1" dirty="0" smtClean="0"/>
                        <a:t>Messes</a:t>
                      </a:r>
                      <a:r>
                        <a:rPr lang="fr-FR" sz="1300" b="1" baseline="0" dirty="0" smtClean="0"/>
                        <a:t> familles</a:t>
                      </a:r>
                      <a:endParaRPr lang="fr-FR" sz="13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u="sng" dirty="0" smtClean="0">
                          <a:solidFill>
                            <a:schemeClr val="tx1"/>
                          </a:solidFill>
                        </a:rPr>
                        <a:t>NOUVEAU </a:t>
                      </a:r>
                      <a:r>
                        <a:rPr lang="fr-FR" sz="1300" b="1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fr-FR" sz="13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1" baseline="0" dirty="0" smtClean="0">
                          <a:solidFill>
                            <a:schemeClr val="tx1"/>
                          </a:solidFill>
                        </a:rPr>
                        <a:t>soirée film</a:t>
                      </a:r>
                      <a:endParaRPr lang="fr-FR" sz="13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F37"/>
                    </a:solidFill>
                  </a:tcPr>
                </a:tc>
              </a:tr>
              <a:tr h="318140">
                <a:tc gridSpan="5">
                  <a:txBody>
                    <a:bodyPr/>
                    <a:lstStyle/>
                    <a:p>
                      <a:pPr algn="ctr"/>
                      <a:r>
                        <a:rPr lang="fr-FR" sz="1000" b="1" u="sng" dirty="0" smtClean="0">
                          <a:latin typeface="Arial" pitchFamily="34" charset="0"/>
                          <a:cs typeface="Arial" pitchFamily="34" charset="0"/>
                        </a:rPr>
                        <a:t>Vœux des paroisses</a:t>
                      </a:r>
                    </a:p>
                    <a:p>
                      <a:pPr algn="ctr"/>
                      <a:endParaRPr lang="fr-FR" sz="400" b="1" u="sng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Ploemeur : 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lang="fr-FR" sz="1000" b="0" dirty="0" smtClean="0">
                          <a:latin typeface="Arial" pitchFamily="34" charset="0"/>
                          <a:cs typeface="Arial" pitchFamily="34" charset="0"/>
                        </a:rPr>
                        <a:t>imanche 14 janvier 11h45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 salles paroissiales       </a:t>
                      </a:r>
                      <a:r>
                        <a:rPr lang="fr-FR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Larmor-Plage : </a:t>
                      </a:r>
                      <a:r>
                        <a:rPr lang="fr-FR" sz="1000" b="0" baseline="0" dirty="0" smtClean="0">
                          <a:latin typeface="Arial" pitchFamily="34" charset="0"/>
                          <a:cs typeface="Arial" pitchFamily="34" charset="0"/>
                        </a:rPr>
                        <a:t>dimanche 21 janvier 11h45 salles paroissiales</a:t>
                      </a:r>
                    </a:p>
                    <a:p>
                      <a:pPr algn="ctr"/>
                      <a:endParaRPr lang="fr-FR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="1" dirty="0" smtClean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46B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18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16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31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21 janvier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6866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15 février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C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 13 février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17 février 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Ploemeur</a:t>
                      </a:r>
                    </a:p>
                    <a:p>
                      <a:pPr algn="ctr"/>
                      <a:r>
                        <a:rPr lang="fr-FR" sz="9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(précédée d’un pèlerinage lieu horaires à définir)</a:t>
                      </a:r>
                      <a:endParaRPr lang="fr-FR" sz="9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9 février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/>
                        <a:t>De 19h30 à 22h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none" dirty="0" smtClean="0"/>
                        <a:t>Salle Ninnoch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 Ploemeur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5752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Entrée en Carême avec le Mercredi des Cendres </a:t>
                      </a:r>
                      <a:r>
                        <a:rPr lang="fr-FR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5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14 février 18h30 à Larmor-Plage</a:t>
                      </a:r>
                      <a:endParaRPr lang="fr-FR" sz="1050" b="0" u="sng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Tro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Bro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1" u="sng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Planvour</a:t>
                      </a:r>
                      <a:r>
                        <a:rPr lang="fr-FR" sz="105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samedi 17 février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pèlerinage familiale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8F47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u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13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Dans l’église de Larmor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Prépa remise de croix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20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u="sng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Ninnoch Ploemeur</a:t>
                      </a:r>
                    </a:p>
                    <a:p>
                      <a:pPr algn="ctr"/>
                      <a:r>
                        <a:rPr lang="fr-FR" sz="1000" b="1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Sacrement </a:t>
                      </a:r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 pardon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27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17 mars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</a:p>
                    <a:p>
                      <a:pPr algn="ctr"/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Remise de croix pour les 1</a:t>
                      </a:r>
                      <a:r>
                        <a:rPr lang="fr-FR" sz="8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ères</a:t>
                      </a:r>
                      <a:r>
                        <a:rPr lang="fr-FR" sz="10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années vers la Communion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41205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Pèlerinage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du 21 au 25 avril 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(dates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et lieu à 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préciser ainsi que les modalités d’inscription)</a:t>
                      </a:r>
                      <a:endParaRPr lang="fr-FR" sz="1000" b="0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 des rameaux </a:t>
                      </a:r>
                      <a:r>
                        <a:rPr lang="fr-FR" sz="10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 mars 10h30 à Ploemeur et à Larmor-Plage </a:t>
                      </a:r>
                      <a:endParaRPr lang="fr-FR" sz="1000" b="0" u="non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Saint 28 mars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à 19h00  à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Larmor-Plage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/ 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 Saint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29 mars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à 19h00 à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Ploemeur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Pascale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20h30</a:t>
                      </a:r>
                      <a:r>
                        <a:rPr lang="fr-FR" sz="10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Ploemeur et à Larmor-Plage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Pâques Dimanche</a:t>
                      </a:r>
                      <a:r>
                        <a:rPr lang="fr-FR" sz="10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31 mars </a:t>
                      </a:r>
                      <a:r>
                        <a:rPr lang="fr-FR" sz="10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à Ploemeur et à Larmor-Plage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16901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11 avril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 Larmor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17 avril 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De11h à 15h30</a:t>
                      </a:r>
                    </a:p>
                    <a:p>
                      <a:pPr algn="ctr"/>
                      <a:r>
                        <a:rPr lang="fr-FR" sz="105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Larmor-Plage</a:t>
                      </a:r>
                    </a:p>
                    <a:p>
                      <a:pPr algn="ctr"/>
                      <a:r>
                        <a:rPr lang="fr-FR" sz="105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Temps fort et répétition Communion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13 avril</a:t>
                      </a:r>
                    </a:p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Pèlerinage à Pontmain</a:t>
                      </a:r>
                    </a:p>
                    <a:p>
                      <a:pPr algn="ctr"/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Horaires à définir</a:t>
                      </a:r>
                    </a:p>
                    <a:p>
                      <a:pPr algn="ctr"/>
                      <a:r>
                        <a:rPr lang="fr-FR" sz="9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(avec</a:t>
                      </a:r>
                      <a:r>
                        <a:rPr lang="fr-FR" sz="9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9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participation pour le car</a:t>
                      </a:r>
                      <a:r>
                        <a:rPr lang="fr-FR" sz="9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sz="95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Dimanche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avril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 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à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Ploemeur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7684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u="sng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Veillée de Louange</a:t>
                      </a:r>
                      <a:r>
                        <a:rPr lang="fr-FR" sz="1100" b="1" u="none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: </a:t>
                      </a:r>
                      <a:r>
                        <a:rPr lang="fr-FR" sz="1000" b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vendredi</a:t>
                      </a:r>
                      <a:r>
                        <a:rPr lang="fr-FR" sz="1000" b="0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31 mai de 20h à 22h en l’église de Larmor-Plage</a:t>
                      </a:r>
                      <a:endParaRPr lang="fr-FR" sz="1000" b="0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b="0" dirty="0" smtClean="0">
                        <a:ln w="6350">
                          <a:noFill/>
                        </a:ln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8188"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16 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Mardi 28 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16h30 à 18h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Salles paroissiales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F7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Mercredi 22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</a:t>
                      </a:r>
                    </a:p>
                    <a:p>
                      <a:pPr algn="ctr"/>
                      <a:r>
                        <a:rPr lang="fr-FR" sz="1100" b="1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 11h à 15h30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baseline="0" dirty="0" smtClean="0">
                          <a:ln w="6350">
                            <a:noFill/>
                          </a:ln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Lieu à définir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Première Communion</a:t>
                      </a: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Jeudi 9</a:t>
                      </a:r>
                      <a:r>
                        <a:rPr lang="fr-FR" sz="12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mai </a:t>
                      </a:r>
                    </a:p>
                    <a:p>
                      <a:pPr algn="ctr"/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10h30</a:t>
                      </a:r>
                      <a:r>
                        <a:rPr lang="fr-FR" sz="1200" b="1" u="sng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à Larmor-Plage</a:t>
                      </a:r>
                      <a:r>
                        <a:rPr lang="fr-FR" sz="120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fr-FR" sz="105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Arrivé</a:t>
                      </a:r>
                      <a:r>
                        <a:rPr lang="fr-FR" sz="105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des enfants à 10h10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100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41944">
                <a:tc gridSpan="5">
                  <a:txBody>
                    <a:bodyPr/>
                    <a:lstStyle/>
                    <a:p>
                      <a:pPr algn="ctr"/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Confirmation</a:t>
                      </a:r>
                      <a:r>
                        <a:rPr lang="fr-FR" sz="105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dimanche 12 mai 10h30</a:t>
                      </a:r>
                      <a:r>
                        <a:rPr lang="fr-FR" sz="105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(lieu à préciser)                                            </a:t>
                      </a:r>
                      <a:r>
                        <a:rPr lang="fr-FR" sz="1050" b="1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Profession de Foi </a:t>
                      </a:r>
                      <a:r>
                        <a:rPr lang="fr-FR" sz="1050" b="1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fr-FR" sz="1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samedi 25 mai</a:t>
                      </a:r>
                      <a:r>
                        <a:rPr lang="fr-FR" sz="1000" b="0" u="non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00" b="0" u="non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18h Ploemeur</a:t>
                      </a:r>
                      <a:endParaRPr lang="fr-FR" sz="105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5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36865">
                <a:tc gridSpan="5">
                  <a:txBody>
                    <a:bodyPr/>
                    <a:lstStyle/>
                    <a:p>
                      <a:pPr algn="ctr"/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Carole : 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  <a:hlinkClick r:id=""/>
                        </a:rPr>
                        <a:t>cateploemeur@gmail.com</a:t>
                      </a:r>
                      <a:r>
                        <a:rPr lang="fr-FR" sz="11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100" b="1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06.77.36.90.78  </a:t>
                      </a:r>
                      <a:r>
                        <a:rPr lang="fr-FR" sz="1100" dirty="0" smtClean="0">
                          <a:solidFill>
                            <a:schemeClr val="dk1"/>
                          </a:solidFill>
                          <a:latin typeface="Arial" pitchFamily="34" charset="0"/>
                          <a:cs typeface="Arial" pitchFamily="34" charset="0"/>
                        </a:rPr>
                        <a:t>Merci de prévenir en cas d’absence par message ou mail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0" y="0"/>
            <a:ext cx="9144000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71736" y="0"/>
            <a:ext cx="42148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/>
              <a:t>Calendrier caté Larmor-Plage 2023-2024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678</Words>
  <Application>Microsoft Office PowerPoint</Application>
  <PresentationFormat>Affichage à l'écran (4:3)</PresentationFormat>
  <Paragraphs>162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 Calendrier Larmor-Plage 2023-2024  Carole : cateploemeur@gmail.com  06.77.36.90.78  Merci de prévenir en cas d’absence par message ou mail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Ploemeur 2023-2024  Carole : cateploemeur@gmail.com  06.77.36.90.78  Merci de prévenir en cas d’absence par message ou mail</dc:title>
  <dc:creator>Carole STEUER</dc:creator>
  <cp:lastModifiedBy>Carole STEUER</cp:lastModifiedBy>
  <cp:revision>18</cp:revision>
  <dcterms:created xsi:type="dcterms:W3CDTF">2023-07-05T08:21:53Z</dcterms:created>
  <dcterms:modified xsi:type="dcterms:W3CDTF">2023-09-08T07:38:54Z</dcterms:modified>
</cp:coreProperties>
</file>